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488832" cy="3816424"/>
          </a:xfrm>
        </p:spPr>
        <p:txBody>
          <a:bodyPr>
            <a:normAutofit/>
          </a:bodyPr>
          <a:lstStyle/>
          <a:p>
            <a:pPr algn="ctr"/>
            <a:r>
              <a:rPr lang="ru-RU" sz="5400" cap="none" dirty="0" smtClean="0">
                <a:solidFill>
                  <a:srgbClr val="00B0F0"/>
                </a:solidFill>
              </a:rPr>
              <a:t>Игра</a:t>
            </a:r>
            <a:r>
              <a:rPr lang="ru-RU" sz="5400" cap="none" dirty="0" smtClean="0">
                <a:solidFill>
                  <a:srgbClr val="0070C0"/>
                </a:solidFill>
              </a:rPr>
              <a:t/>
            </a:r>
            <a:br>
              <a:rPr lang="ru-RU" sz="5400" cap="none" dirty="0" smtClean="0">
                <a:solidFill>
                  <a:srgbClr val="0070C0"/>
                </a:solidFill>
              </a:rPr>
            </a:br>
            <a:r>
              <a:rPr lang="ru-RU" sz="5400" cap="none" dirty="0" smtClean="0">
                <a:solidFill>
                  <a:srgbClr val="0070C0"/>
                </a:solidFill>
              </a:rPr>
              <a:t> «Назови одним словом»</a:t>
            </a:r>
            <a:endParaRPr lang="ru-RU" sz="5400" cap="none" dirty="0">
              <a:solidFill>
                <a:srgbClr val="0070C0"/>
              </a:solidFill>
            </a:endParaRPr>
          </a:p>
        </p:txBody>
      </p:sp>
      <p:pic>
        <p:nvPicPr>
          <p:cNvPr id="6154" name="Picture 10" descr="https://avatars.mds.yandex.net/get-pdb/202366/a508ef14-87ee-4b85-80e1-6e89df942c94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996952"/>
            <a:ext cx="2789040" cy="34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553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shag.com.ua/planuvannya-dij-algoritm-metodichna-rozrobka-uroku-logiki/25889_html_m79563d3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3404"/>
            <a:ext cx="7677950" cy="541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99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avatars.mds.yandex.net/get-pdb/985791/678756a4-b7b1-4dbb-937c-d4ad8ab70ec0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28710"/>
            <a:ext cx="7584843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11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shag.com.ua/planuvannya-dij-algoritm-metodichna-rozrobka-uroku-logiki/25889_html_m1b5f5d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7652765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504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1.bp.blogspot.com/-xMLU0ZgK38A/XEA_GoPDnMI/AAAAAAABE8Y/aW2kRmusWGQqoXfLJmdSBmr85TkANuSIACLcBGAs/s1600/image%2B%25289%25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945710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871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xn--b1afr.name/wp-content/uploads/2015/08/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6348"/>
            <a:ext cx="7754707" cy="547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581354"/>
      </p:ext>
    </p:extLst>
  </p:cSld>
  <p:clrMapOvr>
    <a:masterClrMapping/>
  </p:clrMapOvr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TM01859861[[fn=Выставка]]</Template>
  <TotalTime>0</TotalTime>
  <Words>1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Tradeshow</vt:lpstr>
      <vt:lpstr>Игра  «Назови одним словом»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Обобщающие слова</dc:title>
  <dc:creator>Shop</dc:creator>
  <cp:lastModifiedBy>Windows User</cp:lastModifiedBy>
  <cp:revision>2</cp:revision>
  <dcterms:created xsi:type="dcterms:W3CDTF">2019-05-11T07:05:29Z</dcterms:created>
  <dcterms:modified xsi:type="dcterms:W3CDTF">2019-05-11T06:21:49Z</dcterms:modified>
</cp:coreProperties>
</file>